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66FFFF"/>
    <a:srgbClr val="0000FF"/>
    <a:srgbClr val="3333FF"/>
    <a:srgbClr val="E7F0F9"/>
    <a:srgbClr val="FF5050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6D520-2A67-4BE6-B606-5909D331DC02}" v="193" dt="2022-09-30T04:07:35.091"/>
    <p1510:client id="{DABA0172-E9DE-466C-9A68-B408D120F7C0}" v="58" dt="2022-09-29T19:23:41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0577" autoAdjust="0"/>
  </p:normalViewPr>
  <p:slideViewPr>
    <p:cSldViewPr snapToGrid="0">
      <p:cViewPr varScale="1">
        <p:scale>
          <a:sx n="66" d="100"/>
          <a:sy n="66" d="100"/>
        </p:scale>
        <p:origin x="5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 del">
        <pc:chgData name="Francisco Valentin Ramirez Cuevas" userId="e79bf063-6348-4b44-8f45-581164b14c81" providerId="ADAL" clId="{0B76D520-2A67-4BE6-B606-5909D331DC02}" dt="2022-09-30T00:54:25.625" v="11"/>
        <pc:sldMkLst>
          <pc:docMk/>
          <pc:sldMk cId="1900913819" sldId="329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">
      <pc:chgData name="Francisco Valentin Ramirez Cuevas" userId="e79bf063-6348-4b44-8f45-581164b14c81" providerId="ADAL" clId="{C05ABF8D-133E-464F-9AF7-1D38E1DEA042}" dt="2022-09-24T15:59:24.301" v="399" actId="107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24T15:46:27.037" v="74" actId="14100"/>
        <pc:sldMkLst>
          <pc:docMk/>
          <pc:sldMk cId="3553862211" sldId="315"/>
        </pc:sldMkLst>
        <pc:spChg chg="add mod">
          <ac:chgData name="Francisco Valentin Ramirez Cuevas" userId="e79bf063-6348-4b44-8f45-581164b14c81" providerId="ADAL" clId="{C05ABF8D-133E-464F-9AF7-1D38E1DEA042}" dt="2022-09-24T15:46:05.071" v="67" actId="1037"/>
          <ac:spMkLst>
            <pc:docMk/>
            <pc:sldMk cId="3553862211" sldId="315"/>
            <ac:spMk id="3" creationId="{F3594480-5F97-42D0-8610-A84967B1376E}"/>
          </ac:spMkLst>
        </pc:spChg>
        <pc:spChg chg="add mod">
          <ac:chgData name="Francisco Valentin Ramirez Cuevas" userId="e79bf063-6348-4b44-8f45-581164b14c81" providerId="ADAL" clId="{C05ABF8D-133E-464F-9AF7-1D38E1DEA042}" dt="2022-09-24T15:46:09.926" v="68" actId="1076"/>
          <ac:spMkLst>
            <pc:docMk/>
            <pc:sldMk cId="3553862211" sldId="315"/>
            <ac:spMk id="4" creationId="{959BB07C-7417-4F0C-A1CF-C37BB9EEA836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5" creationId="{BBD071D4-D83A-44F4-A706-031460937281}"/>
          </ac:spMkLst>
        </pc:spChg>
        <pc:spChg chg="add mod">
          <ac:chgData name="Francisco Valentin Ramirez Cuevas" userId="e79bf063-6348-4b44-8f45-581164b14c81" providerId="ADAL" clId="{C05ABF8D-133E-464F-9AF7-1D38E1DEA042}" dt="2022-09-24T15:45:26.936" v="50" actId="1076"/>
          <ac:spMkLst>
            <pc:docMk/>
            <pc:sldMk cId="3553862211" sldId="315"/>
            <ac:spMk id="10" creationId="{E8F07125-C447-4F98-B788-BB441962F6DC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2" creationId="{3EB56BFE-AE25-459C-B18F-442B4CCFAF00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3" creationId="{BFCB028D-9C6C-4D1C-AE80-129F30CAC9B7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5" creationId="{ADBBC196-4849-4925-B374-9C030F01B210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6" creationId="{763F6C0B-5EEA-4CFB-91EF-EBAB32204D16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7" creationId="{FB494D6C-565F-4112-BCC0-8E7BB33979C4}"/>
          </ac:spMkLst>
        </pc:spChg>
        <pc:spChg chg="add mod">
          <ac:chgData name="Francisco Valentin Ramirez Cuevas" userId="e79bf063-6348-4b44-8f45-581164b14c81" providerId="ADAL" clId="{C05ABF8D-133E-464F-9AF7-1D38E1DEA042}" dt="2022-09-24T15:44:32.312" v="10" actId="1076"/>
          <ac:spMkLst>
            <pc:docMk/>
            <pc:sldMk cId="3553862211" sldId="315"/>
            <ac:spMk id="18" creationId="{A9D02A28-5707-4EEE-9BE8-CEC748021261}"/>
          </ac:spMkLst>
        </pc:spChg>
        <pc:spChg chg="add mod">
          <ac:chgData name="Francisco Valentin Ramirez Cuevas" userId="e79bf063-6348-4b44-8f45-581164b14c81" providerId="ADAL" clId="{C05ABF8D-133E-464F-9AF7-1D38E1DEA042}" dt="2022-09-24T15:45:26.936" v="50" actId="1076"/>
          <ac:spMkLst>
            <pc:docMk/>
            <pc:sldMk cId="3553862211" sldId="315"/>
            <ac:spMk id="21" creationId="{4B7A2F2B-6F5A-44BF-B854-44BF0845F6BC}"/>
          </ac:spMkLst>
        </pc:spChg>
        <pc:picChg chg="del">
          <ac:chgData name="Francisco Valentin Ramirez Cuevas" userId="e79bf063-6348-4b44-8f45-581164b14c81" providerId="ADAL" clId="{C05ABF8D-133E-464F-9AF7-1D38E1DEA042}" dt="2022-09-24T15:44:23.645" v="8" actId="478"/>
          <ac:picMkLst>
            <pc:docMk/>
            <pc:sldMk cId="3553862211" sldId="315"/>
            <ac:picMk id="25" creationId="{1D512CBF-5613-429B-A108-9009DD0F01EC}"/>
          </ac:picMkLst>
        </pc:pic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6" creationId="{DDA96E20-D86A-4E3E-BF8A-42DEFC62FCE0}"/>
          </ac:cxnSpMkLst>
        </pc:cxn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7" creationId="{546B8113-A56A-4E83-A6E5-EDFC3685BBF4}"/>
          </ac:cxnSpMkLst>
        </pc:cxn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8" creationId="{2BEA463B-2B34-47A8-8CE9-26FD1BDD0F52}"/>
          </ac:cxnSpMkLst>
        </pc:cxnChg>
        <pc:cxnChg chg="add mod">
          <ac:chgData name="Francisco Valentin Ramirez Cuevas" userId="e79bf063-6348-4b44-8f45-581164b14c81" providerId="ADAL" clId="{C05ABF8D-133E-464F-9AF7-1D38E1DEA042}" dt="2022-09-24T15:45:26.936" v="50" actId="1076"/>
          <ac:cxnSpMkLst>
            <pc:docMk/>
            <pc:sldMk cId="3553862211" sldId="315"/>
            <ac:cxnSpMk id="9" creationId="{A8FDEA25-9238-4FD5-A3DD-0DF0282CF975}"/>
          </ac:cxnSpMkLst>
        </pc:cxnChg>
        <pc:cxnChg chg="add mod">
          <ac:chgData name="Francisco Valentin Ramirez Cuevas" userId="e79bf063-6348-4b44-8f45-581164b14c81" providerId="ADAL" clId="{C05ABF8D-133E-464F-9AF7-1D38E1DEA042}" dt="2022-09-24T15:45:26.936" v="50" actId="1076"/>
          <ac:cxnSpMkLst>
            <pc:docMk/>
            <pc:sldMk cId="3553862211" sldId="315"/>
            <ac:cxnSpMk id="11" creationId="{DDCAC1A5-D3A6-469E-A422-FA198D0CA0BF}"/>
          </ac:cxnSpMkLst>
        </pc:cxn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14" creationId="{2AFE0446-3A4F-4EE5-94FA-F69E1350563E}"/>
          </ac:cxnSpMkLst>
        </pc:cxn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19" creationId="{3AA940B5-8C60-4C20-8517-98441F679921}"/>
          </ac:cxnSpMkLst>
        </pc:cxnChg>
        <pc:cxnChg chg="add mod">
          <ac:chgData name="Francisco Valentin Ramirez Cuevas" userId="e79bf063-6348-4b44-8f45-581164b14c81" providerId="ADAL" clId="{C05ABF8D-133E-464F-9AF7-1D38E1DEA042}" dt="2022-09-24T15:44:32.312" v="10" actId="1076"/>
          <ac:cxnSpMkLst>
            <pc:docMk/>
            <pc:sldMk cId="3553862211" sldId="315"/>
            <ac:cxnSpMk id="20" creationId="{31F022FE-F82C-446C-99C3-A7EDBF5F4D92}"/>
          </ac:cxnSpMkLst>
        </pc:cxnChg>
        <pc:cxnChg chg="add mod">
          <ac:chgData name="Francisco Valentin Ramirez Cuevas" userId="e79bf063-6348-4b44-8f45-581164b14c81" providerId="ADAL" clId="{C05ABF8D-133E-464F-9AF7-1D38E1DEA042}" dt="2022-09-24T15:46:27.037" v="74" actId="14100"/>
          <ac:cxnSpMkLst>
            <pc:docMk/>
            <pc:sldMk cId="3553862211" sldId="315"/>
            <ac:cxnSpMk id="22" creationId="{09AC3389-66B6-4D11-B7BC-965B43B6B538}"/>
          </ac:cxnSpMkLst>
        </pc:cxnChg>
        <pc:cxnChg chg="add mod">
          <ac:chgData name="Francisco Valentin Ramirez Cuevas" userId="e79bf063-6348-4b44-8f45-581164b14c81" providerId="ADAL" clId="{C05ABF8D-133E-464F-9AF7-1D38E1DEA042}" dt="2022-09-24T15:46:24.966" v="73" actId="14100"/>
          <ac:cxnSpMkLst>
            <pc:docMk/>
            <pc:sldMk cId="3553862211" sldId="315"/>
            <ac:cxnSpMk id="23" creationId="{D0D028A9-ED49-4118-A868-F616A4DD43E6}"/>
          </ac:cxnSpMkLst>
        </pc:cxnChg>
      </pc:sldChg>
      <pc:sldChg chg="del">
        <pc:chgData name="Francisco Valentin Ramirez Cuevas" userId="e79bf063-6348-4b44-8f45-581164b14c81" providerId="ADAL" clId="{C05ABF8D-133E-464F-9AF7-1D38E1DEA042}" dt="2022-09-24T15:46:34.760" v="75" actId="2696"/>
        <pc:sldMkLst>
          <pc:docMk/>
          <pc:sldMk cId="2576771292" sldId="317"/>
        </pc:sldMkLst>
      </pc:sldChg>
      <pc:sldChg chg="addSp delSp modSp">
        <pc:chgData name="Francisco Valentin Ramirez Cuevas" userId="e79bf063-6348-4b44-8f45-581164b14c81" providerId="ADAL" clId="{C05ABF8D-133E-464F-9AF7-1D38E1DEA042}" dt="2022-09-24T15:59:24.301" v="399" actId="1076"/>
        <pc:sldMkLst>
          <pc:docMk/>
          <pc:sldMk cId="3553862211" sldId="318"/>
        </pc:sldMkLst>
        <pc:spChg chg="mod">
          <ac:chgData name="Francisco Valentin Ramirez Cuevas" userId="e79bf063-6348-4b44-8f45-581164b14c81" providerId="ADAL" clId="{C05ABF8D-133E-464F-9AF7-1D38E1DEA042}" dt="2022-09-24T15:53:38.596" v="190" actId="20577"/>
          <ac:spMkLst>
            <pc:docMk/>
            <pc:sldMk cId="3553862211" sldId="318"/>
            <ac:spMk id="4" creationId="{959BB07C-7417-4F0C-A1CF-C37BB9EEA836}"/>
          </ac:spMkLst>
        </pc:spChg>
        <pc:spChg chg="mod">
          <ac:chgData name="Francisco Valentin Ramirez Cuevas" userId="e79bf063-6348-4b44-8f45-581164b14c81" providerId="ADAL" clId="{C05ABF8D-133E-464F-9AF7-1D38E1DEA042}" dt="2022-09-24T15:47:43.199" v="122" actId="14100"/>
          <ac:spMkLst>
            <pc:docMk/>
            <pc:sldMk cId="3553862211" sldId="318"/>
            <ac:spMk id="10" creationId="{E8F07125-C447-4F98-B788-BB441962F6DC}"/>
          </ac:spMkLst>
        </pc:spChg>
        <pc:spChg chg="mod">
          <ac:chgData name="Francisco Valentin Ramirez Cuevas" userId="e79bf063-6348-4b44-8f45-581164b14c81" providerId="ADAL" clId="{C05ABF8D-133E-464F-9AF7-1D38E1DEA042}" dt="2022-09-24T15:52:57.483" v="180" actId="1076"/>
          <ac:spMkLst>
            <pc:docMk/>
            <pc:sldMk cId="3553862211" sldId="318"/>
            <ac:spMk id="15" creationId="{ADBBC196-4849-4925-B374-9C030F01B210}"/>
          </ac:spMkLst>
        </pc:spChg>
        <pc:spChg chg="mod">
          <ac:chgData name="Francisco Valentin Ramirez Cuevas" userId="e79bf063-6348-4b44-8f45-581164b14c81" providerId="ADAL" clId="{C05ABF8D-133E-464F-9AF7-1D38E1DEA042}" dt="2022-09-24T15:53:03.136" v="181" actId="1076"/>
          <ac:spMkLst>
            <pc:docMk/>
            <pc:sldMk cId="3553862211" sldId="318"/>
            <ac:spMk id="16" creationId="{763F6C0B-5EEA-4CFB-91EF-EBAB32204D16}"/>
          </ac:spMkLst>
        </pc:spChg>
        <pc:spChg chg="mod">
          <ac:chgData name="Francisco Valentin Ramirez Cuevas" userId="e79bf063-6348-4b44-8f45-581164b14c81" providerId="ADAL" clId="{C05ABF8D-133E-464F-9AF7-1D38E1DEA042}" dt="2022-09-24T15:48:32.528" v="146" actId="1035"/>
          <ac:spMkLst>
            <pc:docMk/>
            <pc:sldMk cId="3553862211" sldId="318"/>
            <ac:spMk id="18" creationId="{A9D02A28-5707-4EEE-9BE8-CEC748021261}"/>
          </ac:spMkLst>
        </pc:spChg>
        <pc:spChg chg="mod">
          <ac:chgData name="Francisco Valentin Ramirez Cuevas" userId="e79bf063-6348-4b44-8f45-581164b14c81" providerId="ADAL" clId="{C05ABF8D-133E-464F-9AF7-1D38E1DEA042}" dt="2022-09-24T15:47:59.068" v="133" actId="1076"/>
          <ac:spMkLst>
            <pc:docMk/>
            <pc:sldMk cId="3553862211" sldId="318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C05ABF8D-133E-464F-9AF7-1D38E1DEA042}" dt="2022-09-24T15:47:01.979" v="98" actId="1035"/>
          <ac:spMkLst>
            <pc:docMk/>
            <pc:sldMk cId="3553862211" sldId="318"/>
            <ac:spMk id="26" creationId="{53FA6B84-5AD1-447F-8EC6-9E703CF29C4E}"/>
          </ac:spMkLst>
        </pc:spChg>
        <pc:spChg chg="add mod">
          <ac:chgData name="Francisco Valentin Ramirez Cuevas" userId="e79bf063-6348-4b44-8f45-581164b14c81" providerId="ADAL" clId="{C05ABF8D-133E-464F-9AF7-1D38E1DEA042}" dt="2022-09-24T15:52:53.363" v="179" actId="1037"/>
          <ac:spMkLst>
            <pc:docMk/>
            <pc:sldMk cId="3553862211" sldId="318"/>
            <ac:spMk id="32" creationId="{11BCE845-6853-45EF-99BC-35E059D0A1F9}"/>
          </ac:spMkLst>
        </pc:spChg>
        <pc:spChg chg="add del mod">
          <ac:chgData name="Francisco Valentin Ramirez Cuevas" userId="e79bf063-6348-4b44-8f45-581164b14c81" providerId="ADAL" clId="{C05ABF8D-133E-464F-9AF7-1D38E1DEA042}" dt="2022-09-24T15:54:51.555" v="223" actId="478"/>
          <ac:spMkLst>
            <pc:docMk/>
            <pc:sldMk cId="3553862211" sldId="318"/>
            <ac:spMk id="33" creationId="{119C484C-2081-41A4-A4CF-5B9E0F580E11}"/>
          </ac:spMkLst>
        </pc:spChg>
        <pc:spChg chg="add mod">
          <ac:chgData name="Francisco Valentin Ramirez Cuevas" userId="e79bf063-6348-4b44-8f45-581164b14c81" providerId="ADAL" clId="{C05ABF8D-133E-464F-9AF7-1D38E1DEA042}" dt="2022-09-24T15:59:24.301" v="399" actId="1076"/>
          <ac:spMkLst>
            <pc:docMk/>
            <pc:sldMk cId="3553862211" sldId="318"/>
            <ac:spMk id="34" creationId="{3B06A136-08F1-46E5-A854-F4BD2E5C9972}"/>
          </ac:spMkLst>
        </pc:spChg>
        <pc:spChg chg="add mod">
          <ac:chgData name="Francisco Valentin Ramirez Cuevas" userId="e79bf063-6348-4b44-8f45-581164b14c81" providerId="ADAL" clId="{C05ABF8D-133E-464F-9AF7-1D38E1DEA042}" dt="2022-09-24T15:57:09.018" v="338" actId="1035"/>
          <ac:spMkLst>
            <pc:docMk/>
            <pc:sldMk cId="3553862211" sldId="318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C05ABF8D-133E-464F-9AF7-1D38E1DEA042}" dt="2022-09-24T15:54:00.648" v="192" actId="1076"/>
          <ac:spMkLst>
            <pc:docMk/>
            <pc:sldMk cId="3553862211" sldId="318"/>
            <ac:spMk id="40" creationId="{8609DFDF-5C54-4037-8E58-032DC08F3926}"/>
          </ac:spMkLst>
        </pc:spChg>
        <pc:spChg chg="add mod">
          <ac:chgData name="Francisco Valentin Ramirez Cuevas" userId="e79bf063-6348-4b44-8f45-581164b14c81" providerId="ADAL" clId="{C05ABF8D-133E-464F-9AF7-1D38E1DEA042}" dt="2022-09-24T15:54:00.648" v="192" actId="1076"/>
          <ac:spMkLst>
            <pc:docMk/>
            <pc:sldMk cId="3553862211" sldId="318"/>
            <ac:spMk id="41" creationId="{07E2310F-B5D1-45E9-8927-B12569EF5470}"/>
          </ac:spMkLst>
        </pc:spChg>
        <pc:spChg chg="add mod">
          <ac:chgData name="Francisco Valentin Ramirez Cuevas" userId="e79bf063-6348-4b44-8f45-581164b14c81" providerId="ADAL" clId="{C05ABF8D-133E-464F-9AF7-1D38E1DEA042}" dt="2022-09-24T15:58:32.727" v="387" actId="1076"/>
          <ac:spMkLst>
            <pc:docMk/>
            <pc:sldMk cId="3553862211" sldId="318"/>
            <ac:spMk id="42" creationId="{8E02A0D2-1512-4D5E-A0A8-37FF0FFC8671}"/>
          </ac:spMkLst>
        </pc:spChg>
        <pc:spChg chg="add mod">
          <ac:chgData name="Francisco Valentin Ramirez Cuevas" userId="e79bf063-6348-4b44-8f45-581164b14c81" providerId="ADAL" clId="{C05ABF8D-133E-464F-9AF7-1D38E1DEA042}" dt="2022-09-24T15:58:04.159" v="378" actId="114"/>
          <ac:spMkLst>
            <pc:docMk/>
            <pc:sldMk cId="3553862211" sldId="318"/>
            <ac:spMk id="43" creationId="{5B0BA968-258D-4E4E-BC2E-5E26102FD295}"/>
          </ac:spMkLst>
        </pc:spChg>
        <pc:spChg chg="add mod ord">
          <ac:chgData name="Francisco Valentin Ramirez Cuevas" userId="e79bf063-6348-4b44-8f45-581164b14c81" providerId="ADAL" clId="{C05ABF8D-133E-464F-9AF7-1D38E1DEA042}" dt="2022-09-24T15:54:49.601" v="222" actId="167"/>
          <ac:spMkLst>
            <pc:docMk/>
            <pc:sldMk cId="3553862211" sldId="318"/>
            <ac:spMk id="46" creationId="{185F7715-2503-4BAF-9D3F-021487591E44}"/>
          </ac:spMkLst>
        </pc:spChg>
        <pc:spChg chg="add del mod">
          <ac:chgData name="Francisco Valentin Ramirez Cuevas" userId="e79bf063-6348-4b44-8f45-581164b14c81" providerId="ADAL" clId="{C05ABF8D-133E-464F-9AF7-1D38E1DEA042}" dt="2022-09-24T15:55:09.838" v="226"/>
          <ac:spMkLst>
            <pc:docMk/>
            <pc:sldMk cId="3553862211" sldId="318"/>
            <ac:spMk id="47" creationId="{56CA9B29-6BF5-4A2D-9A66-8880989B72A3}"/>
          </ac:spMkLst>
        </pc:spChg>
        <pc:spChg chg="add del mod">
          <ac:chgData name="Francisco Valentin Ramirez Cuevas" userId="e79bf063-6348-4b44-8f45-581164b14c81" providerId="ADAL" clId="{C05ABF8D-133E-464F-9AF7-1D38E1DEA042}" dt="2022-09-24T15:55:09.838" v="226"/>
          <ac:spMkLst>
            <pc:docMk/>
            <pc:sldMk cId="3553862211" sldId="318"/>
            <ac:spMk id="52" creationId="{66E26417-110A-4CA4-8AD5-3C0ECE8FE50F}"/>
          </ac:spMkLst>
        </pc:spChg>
        <pc:spChg chg="add del mod">
          <ac:chgData name="Francisco Valentin Ramirez Cuevas" userId="e79bf063-6348-4b44-8f45-581164b14c81" providerId="ADAL" clId="{C05ABF8D-133E-464F-9AF7-1D38E1DEA042}" dt="2022-09-24T15:59:13.730" v="396" actId="478"/>
          <ac:spMkLst>
            <pc:docMk/>
            <pc:sldMk cId="3553862211" sldId="318"/>
            <ac:spMk id="53" creationId="{D39F8CCF-5190-4811-A917-9D0C42A9C41F}"/>
          </ac:spMkLst>
        </pc:spChg>
        <pc:spChg chg="add mod">
          <ac:chgData name="Francisco Valentin Ramirez Cuevas" userId="e79bf063-6348-4b44-8f45-581164b14c81" providerId="ADAL" clId="{C05ABF8D-133E-464F-9AF7-1D38E1DEA042}" dt="2022-09-24T15:55:47.370" v="283" actId="1036"/>
          <ac:spMkLst>
            <pc:docMk/>
            <pc:sldMk cId="3553862211" sldId="318"/>
            <ac:spMk id="58" creationId="{7126F260-4145-4A05-9981-8939368D38AD}"/>
          </ac:spMkLst>
        </pc:spChg>
        <pc:spChg chg="add mod ord">
          <ac:chgData name="Francisco Valentin Ramirez Cuevas" userId="e79bf063-6348-4b44-8f45-581164b14c81" providerId="ADAL" clId="{C05ABF8D-133E-464F-9AF7-1D38E1DEA042}" dt="2022-09-24T15:58:52.735" v="393" actId="14100"/>
          <ac:spMkLst>
            <pc:docMk/>
            <pc:sldMk cId="3553862211" sldId="318"/>
            <ac:spMk id="83" creationId="{36287A1D-71EB-4232-8363-989E6A55977B}"/>
          </ac:spMkLst>
        </pc:spChg>
        <pc:spChg chg="add mod">
          <ac:chgData name="Francisco Valentin Ramirez Cuevas" userId="e79bf063-6348-4b44-8f45-581164b14c81" providerId="ADAL" clId="{C05ABF8D-133E-464F-9AF7-1D38E1DEA042}" dt="2022-09-24T15:59:06.204" v="395" actId="1076"/>
          <ac:spMkLst>
            <pc:docMk/>
            <pc:sldMk cId="3553862211" sldId="318"/>
            <ac:spMk id="87" creationId="{F755F4F5-C7F4-49CD-8FE3-07C410017ADA}"/>
          </ac:spMkLst>
        </pc:spChg>
        <pc:cxnChg chg="mod">
          <ac:chgData name="Francisco Valentin Ramirez Cuevas" userId="e79bf063-6348-4b44-8f45-581164b14c81" providerId="ADAL" clId="{C05ABF8D-133E-464F-9AF7-1D38E1DEA042}" dt="2022-09-24T15:47:11.197" v="100" actId="14100"/>
          <ac:cxnSpMkLst>
            <pc:docMk/>
            <pc:sldMk cId="3553862211" sldId="318"/>
            <ac:cxnSpMk id="6" creationId="{DDA96E20-D86A-4E3E-BF8A-42DEFC62FCE0}"/>
          </ac:cxnSpMkLst>
        </pc:cxnChg>
        <pc:cxnChg chg="mod">
          <ac:chgData name="Francisco Valentin Ramirez Cuevas" userId="e79bf063-6348-4b44-8f45-581164b14c81" providerId="ADAL" clId="{C05ABF8D-133E-464F-9AF7-1D38E1DEA042}" dt="2022-09-24T15:47:08.214" v="99" actId="14100"/>
          <ac:cxnSpMkLst>
            <pc:docMk/>
            <pc:sldMk cId="3553862211" sldId="318"/>
            <ac:cxnSpMk id="7" creationId="{546B8113-A56A-4E83-A6E5-EDFC3685BBF4}"/>
          </ac:cxnSpMkLst>
        </pc:cxnChg>
        <pc:cxnChg chg="mod">
          <ac:chgData name="Francisco Valentin Ramirez Cuevas" userId="e79bf063-6348-4b44-8f45-581164b14c81" providerId="ADAL" clId="{C05ABF8D-133E-464F-9AF7-1D38E1DEA042}" dt="2022-09-24T15:47:46.031" v="124" actId="1076"/>
          <ac:cxnSpMkLst>
            <pc:docMk/>
            <pc:sldMk cId="3553862211" sldId="318"/>
            <ac:cxnSpMk id="9" creationId="{A8FDEA25-9238-4FD5-A3DD-0DF0282CF975}"/>
          </ac:cxnSpMkLst>
        </pc:cxnChg>
        <pc:cxnChg chg="mod">
          <ac:chgData name="Francisco Valentin Ramirez Cuevas" userId="e79bf063-6348-4b44-8f45-581164b14c81" providerId="ADAL" clId="{C05ABF8D-133E-464F-9AF7-1D38E1DEA042}" dt="2022-09-24T15:47:55.694" v="132" actId="14100"/>
          <ac:cxnSpMkLst>
            <pc:docMk/>
            <pc:sldMk cId="3553862211" sldId="318"/>
            <ac:cxnSpMk id="11" creationId="{DDCAC1A5-D3A6-469E-A422-FA198D0CA0BF}"/>
          </ac:cxnSpMkLst>
        </pc:cxnChg>
        <pc:cxnChg chg="mod">
          <ac:chgData name="Francisco Valentin Ramirez Cuevas" userId="e79bf063-6348-4b44-8f45-581164b14c81" providerId="ADAL" clId="{C05ABF8D-133E-464F-9AF7-1D38E1DEA042}" dt="2022-09-24T15:48:40.485" v="154" actId="1035"/>
          <ac:cxnSpMkLst>
            <pc:docMk/>
            <pc:sldMk cId="3553862211" sldId="318"/>
            <ac:cxnSpMk id="19" creationId="{3AA940B5-8C60-4C20-8517-98441F679921}"/>
          </ac:cxnSpMkLst>
        </pc:cxnChg>
        <pc:cxnChg chg="mod">
          <ac:chgData name="Francisco Valentin Ramirez Cuevas" userId="e79bf063-6348-4b44-8f45-581164b14c81" providerId="ADAL" clId="{C05ABF8D-133E-464F-9AF7-1D38E1DEA042}" dt="2022-09-24T15:48:44.780" v="160" actId="1036"/>
          <ac:cxnSpMkLst>
            <pc:docMk/>
            <pc:sldMk cId="3553862211" sldId="318"/>
            <ac:cxnSpMk id="20" creationId="{31F022FE-F82C-446C-99C3-A7EDBF5F4D92}"/>
          </ac:cxnSpMkLst>
        </pc:cxnChg>
        <pc:cxnChg chg="add mod">
          <ac:chgData name="Francisco Valentin Ramirez Cuevas" userId="e79bf063-6348-4b44-8f45-581164b14c81" providerId="ADAL" clId="{C05ABF8D-133E-464F-9AF7-1D38E1DEA042}" dt="2022-09-24T15:52:49.191" v="176" actId="692"/>
          <ac:cxnSpMkLst>
            <pc:docMk/>
            <pc:sldMk cId="3553862211" sldId="318"/>
            <ac:cxnSpMk id="30" creationId="{E762E495-87DC-4B7B-B9F1-219C8198A3CF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14.295" v="227" actId="478"/>
          <ac:cxnSpMkLst>
            <pc:docMk/>
            <pc:sldMk cId="3553862211" sldId="318"/>
            <ac:cxnSpMk id="36" creationId="{7CCDE72A-5976-4BFB-BDBB-7DE918B4F327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14.295" v="227" actId="478"/>
          <ac:cxnSpMkLst>
            <pc:docMk/>
            <pc:sldMk cId="3553862211" sldId="318"/>
            <ac:cxnSpMk id="37" creationId="{13AFA5E6-EFEB-435B-8908-F6BEFD17028D}"/>
          </ac:cxnSpMkLst>
        </pc:cxnChg>
        <pc:cxnChg chg="add mod">
          <ac:chgData name="Francisco Valentin Ramirez Cuevas" userId="e79bf063-6348-4b44-8f45-581164b14c81" providerId="ADAL" clId="{C05ABF8D-133E-464F-9AF7-1D38E1DEA042}" dt="2022-09-24T15:57:43.630" v="348" actId="14100"/>
          <ac:cxnSpMkLst>
            <pc:docMk/>
            <pc:sldMk cId="3553862211" sldId="318"/>
            <ac:cxnSpMk id="38" creationId="{DCDDC4BE-3D4D-40C3-825C-B25118078F78}"/>
          </ac:cxnSpMkLst>
        </pc:cxnChg>
        <pc:cxnChg chg="add mod">
          <ac:chgData name="Francisco Valentin Ramirez Cuevas" userId="e79bf063-6348-4b44-8f45-581164b14c81" providerId="ADAL" clId="{C05ABF8D-133E-464F-9AF7-1D38E1DEA042}" dt="2022-09-24T15:57:46.118" v="349" actId="14100"/>
          <ac:cxnSpMkLst>
            <pc:docMk/>
            <pc:sldMk cId="3553862211" sldId="318"/>
            <ac:cxnSpMk id="39" creationId="{CDB9F375-F2C1-4768-8F41-E8AA67FF9FC7}"/>
          </ac:cxnSpMkLst>
        </pc:cxnChg>
        <pc:cxnChg chg="add mod">
          <ac:chgData name="Francisco Valentin Ramirez Cuevas" userId="e79bf063-6348-4b44-8f45-581164b14c81" providerId="ADAL" clId="{C05ABF8D-133E-464F-9AF7-1D38E1DEA042}" dt="2022-09-24T15:58:36.181" v="388" actId="14100"/>
          <ac:cxnSpMkLst>
            <pc:docMk/>
            <pc:sldMk cId="3553862211" sldId="318"/>
            <ac:cxnSpMk id="44" creationId="{3F7BE0D1-5DE4-486A-896B-1F67019E91D6}"/>
          </ac:cxnSpMkLst>
        </pc:cxnChg>
        <pc:cxnChg chg="add mod">
          <ac:chgData name="Francisco Valentin Ramirez Cuevas" userId="e79bf063-6348-4b44-8f45-581164b14c81" providerId="ADAL" clId="{C05ABF8D-133E-464F-9AF7-1D38E1DEA042}" dt="2022-09-24T15:58:43.973" v="391" actId="692"/>
          <ac:cxnSpMkLst>
            <pc:docMk/>
            <pc:sldMk cId="3553862211" sldId="318"/>
            <ac:cxnSpMk id="45" creationId="{19E55D3F-34CA-4843-BDCA-9970FBA35F72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09.838" v="226"/>
          <ac:cxnSpMkLst>
            <pc:docMk/>
            <pc:sldMk cId="3553862211" sldId="318"/>
            <ac:cxnSpMk id="48" creationId="{A565BAFE-4B31-43F7-BB33-6CB55C9B8057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09.838" v="226"/>
          <ac:cxnSpMkLst>
            <pc:docMk/>
            <pc:sldMk cId="3553862211" sldId="318"/>
            <ac:cxnSpMk id="49" creationId="{8B944952-7590-44C6-940A-179BA9868FE8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09.838" v="226"/>
          <ac:cxnSpMkLst>
            <pc:docMk/>
            <pc:sldMk cId="3553862211" sldId="318"/>
            <ac:cxnSpMk id="50" creationId="{6E8A7D50-9530-416A-82E6-141D33AFFAFB}"/>
          </ac:cxnSpMkLst>
        </pc:cxnChg>
        <pc:cxnChg chg="add del mod">
          <ac:chgData name="Francisco Valentin Ramirez Cuevas" userId="e79bf063-6348-4b44-8f45-581164b14c81" providerId="ADAL" clId="{C05ABF8D-133E-464F-9AF7-1D38E1DEA042}" dt="2022-09-24T15:55:09.838" v="226"/>
          <ac:cxnSpMkLst>
            <pc:docMk/>
            <pc:sldMk cId="3553862211" sldId="318"/>
            <ac:cxnSpMk id="51" creationId="{F0613229-DA12-45F6-BAF5-6901703C0428}"/>
          </ac:cxnSpMkLst>
        </pc:cxnChg>
        <pc:cxnChg chg="add mod">
          <ac:chgData name="Francisco Valentin Ramirez Cuevas" userId="e79bf063-6348-4b44-8f45-581164b14c81" providerId="ADAL" clId="{C05ABF8D-133E-464F-9AF7-1D38E1DEA042}" dt="2022-09-24T15:56:37.005" v="296" actId="14100"/>
          <ac:cxnSpMkLst>
            <pc:docMk/>
            <pc:sldMk cId="3553862211" sldId="318"/>
            <ac:cxnSpMk id="54" creationId="{967BF061-B4C5-43E1-8242-FDCA358D3349}"/>
          </ac:cxnSpMkLst>
        </pc:cxnChg>
        <pc:cxnChg chg="add mod">
          <ac:chgData name="Francisco Valentin Ramirez Cuevas" userId="e79bf063-6348-4b44-8f45-581164b14c81" providerId="ADAL" clId="{C05ABF8D-133E-464F-9AF7-1D38E1DEA042}" dt="2022-09-24T15:56:34.015" v="295" actId="14100"/>
          <ac:cxnSpMkLst>
            <pc:docMk/>
            <pc:sldMk cId="3553862211" sldId="318"/>
            <ac:cxnSpMk id="55" creationId="{50547DC3-8FD6-4745-9987-B23AB601E849}"/>
          </ac:cxnSpMkLst>
        </pc:cxnChg>
        <pc:cxnChg chg="add mod">
          <ac:chgData name="Francisco Valentin Ramirez Cuevas" userId="e79bf063-6348-4b44-8f45-581164b14c81" providerId="ADAL" clId="{C05ABF8D-133E-464F-9AF7-1D38E1DEA042}" dt="2022-09-24T15:56:47.486" v="299" actId="14100"/>
          <ac:cxnSpMkLst>
            <pc:docMk/>
            <pc:sldMk cId="3553862211" sldId="318"/>
            <ac:cxnSpMk id="56" creationId="{3BE4B9E2-6064-47B9-BB65-66F23A241D42}"/>
          </ac:cxnSpMkLst>
        </pc:cxnChg>
        <pc:cxnChg chg="add mod">
          <ac:chgData name="Francisco Valentin Ramirez Cuevas" userId="e79bf063-6348-4b44-8f45-581164b14c81" providerId="ADAL" clId="{C05ABF8D-133E-464F-9AF7-1D38E1DEA042}" dt="2022-09-24T15:56:43.183" v="298" actId="14100"/>
          <ac:cxnSpMkLst>
            <pc:docMk/>
            <pc:sldMk cId="3553862211" sldId="318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C05ABF8D-133E-464F-9AF7-1D38E1DEA042}" dt="2022-09-24T15:57:00.907" v="311" actId="571"/>
          <ac:cxnSpMkLst>
            <pc:docMk/>
            <pc:sldMk cId="3553862211" sldId="318"/>
            <ac:cxnSpMk id="72" creationId="{41FEE827-A4B3-45D0-B8E4-0C6F9B41D0B5}"/>
          </ac:cxnSpMkLst>
        </pc:cxnChg>
        <pc:cxnChg chg="add mod">
          <ac:chgData name="Francisco Valentin Ramirez Cuevas" userId="e79bf063-6348-4b44-8f45-581164b14c81" providerId="ADAL" clId="{C05ABF8D-133E-464F-9AF7-1D38E1DEA042}" dt="2022-09-24T15:59:06.204" v="395" actId="1076"/>
          <ac:cxnSpMkLst>
            <pc:docMk/>
            <pc:sldMk cId="3553862211" sldId="318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del mod">
        <pc:chgData name="Francisco Valentin Ramirez Cuevas" userId="e79bf063-6348-4b44-8f45-581164b14c81" providerId="ADAL" clId="{F30F8DAA-E865-4DD3-9DC2-A0F4E742569D}" dt="2022-09-25T17:39:31.472" v="1714" actId="47"/>
        <pc:sldMkLst>
          <pc:docMk/>
          <pc:sldMk cId="3553862211" sldId="318"/>
        </pc:sldMkLst>
        <pc:spChg chg="add del">
          <ac:chgData name="Francisco Valentin Ramirez Cuevas" userId="e79bf063-6348-4b44-8f45-581164b14c81" providerId="ADAL" clId="{F30F8DAA-E865-4DD3-9DC2-A0F4E742569D}" dt="2022-09-25T16:11:52.536" v="115" actId="22"/>
          <ac:spMkLst>
            <pc:docMk/>
            <pc:sldMk cId="3553862211" sldId="318"/>
            <ac:spMk id="27" creationId="{2CC59273-8E9E-4C3D-FDE4-C6D519CF3F1B}"/>
          </ac:spMkLst>
        </pc:spChg>
        <pc:spChg chg="add del mod">
          <ac:chgData name="Francisco Valentin Ramirez Cuevas" userId="e79bf063-6348-4b44-8f45-581164b14c81" providerId="ADAL" clId="{F30F8DAA-E865-4DD3-9DC2-A0F4E742569D}" dt="2022-09-25T16:47:57.903" v="1260"/>
          <ac:spMkLst>
            <pc:docMk/>
            <pc:sldMk cId="3553862211" sldId="318"/>
            <ac:spMk id="29" creationId="{A251802B-B4CA-5C7F-8CC9-5C38DF3B76F0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24.544" v="1713" actId="478"/>
          <ac:spMkLst>
            <pc:docMk/>
            <pc:sldMk cId="3553862211" sldId="318"/>
            <ac:spMk id="87" creationId="{F755F4F5-C7F4-49CD-8FE3-07C410017ADA}"/>
          </ac:spMkLst>
        </pc:spChg>
        <pc:cxnChg chg="add del mod">
          <ac:chgData name="Francisco Valentin Ramirez Cuevas" userId="e79bf063-6348-4b44-8f45-581164b14c81" providerId="ADAL" clId="{F30F8DAA-E865-4DD3-9DC2-A0F4E742569D}" dt="2022-09-25T16:47:57.903" v="1260"/>
          <ac:cxnSpMkLst>
            <pc:docMk/>
            <pc:sldMk cId="3553862211" sldId="318"/>
            <ac:cxnSpMk id="28" creationId="{9048FF71-82D1-A722-DAFE-1C7BC39085F5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38" creationId="{DCDDC4BE-3D4D-40C3-825C-B25118078F78}"/>
          </ac:cxnSpMkLst>
        </pc:cxnChg>
        <pc:cxnChg chg="del mod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24.544" v="1713" actId="478"/>
          <ac:cxnSpMkLst>
            <pc:docMk/>
            <pc:sldMk cId="3553862211" sldId="318"/>
            <ac:cxnSpMk id="86" creationId="{213E96E6-3065-4607-B7D7-84436411B217}"/>
          </ac:cxnSpMkLst>
        </pc:cxnChg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  <pc:sldChg chg="new del">
        <pc:chgData name="Francisco Valentin Ramirez Cuevas" userId="e79bf063-6348-4b44-8f45-581164b14c81" providerId="ADAL" clId="{EFA33489-A868-4135-9D43-9E4D749D7B9A}" dt="2022-09-23T02:21:05.684" v="501" actId="680"/>
        <pc:sldMkLst>
          <pc:docMk/>
          <pc:sldMk cId="639097413" sldId="317"/>
        </pc:sldMkLst>
      </pc:sldChg>
      <pc:sldChg chg="delSp add mod">
        <pc:chgData name="Francisco Valentin Ramirez Cuevas" userId="e79bf063-6348-4b44-8f45-581164b14c81" providerId="ADAL" clId="{EFA33489-A868-4135-9D43-9E4D749D7B9A}" dt="2022-09-23T02:25:54.129" v="622" actId="21"/>
        <pc:sldMkLst>
          <pc:docMk/>
          <pc:sldMk cId="2576771292" sldId="317"/>
        </pc:sldMkLst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7" creationId="{77045D12-75C0-4780-A3D4-599F8A71A59D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8" creationId="{963B76DC-0173-44A4-6566-729DD162A2AE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9" creationId="{003E908B-D326-EA87-9B5C-026D2D6BBE61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1" creationId="{0A628063-FA00-1294-8925-45E0D179E362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2" creationId="{4379A87E-90DA-63FD-AAC7-A45674750CB7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3" creationId="{C90EBC8C-877F-2AF9-7A69-713C0A05A630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4" creationId="{C6D8583C-2C56-DE56-A7E1-DF9E17582C25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5" creationId="{C0642996-5C8C-A1DC-DACD-256BD8817D1A}"/>
          </ac:spMkLst>
        </pc:spChg>
        <pc:spChg chg="del">
          <ac:chgData name="Francisco Valentin Ramirez Cuevas" userId="e79bf063-6348-4b44-8f45-581164b14c81" providerId="ADAL" clId="{EFA33489-A868-4135-9D43-9E4D749D7B9A}" dt="2022-09-23T02:25:54.129" v="622" actId="21"/>
          <ac:spMkLst>
            <pc:docMk/>
            <pc:sldMk cId="2576771292" sldId="317"/>
            <ac:spMk id="16" creationId="{FD83719E-A725-4D0F-24F0-474CBA417A6C}"/>
          </ac:spMkLst>
        </pc:spChg>
        <pc:picChg chg="del">
          <ac:chgData name="Francisco Valentin Ramirez Cuevas" userId="e79bf063-6348-4b44-8f45-581164b14c81" providerId="ADAL" clId="{EFA33489-A868-4135-9D43-9E4D749D7B9A}" dt="2022-09-23T02:25:54.129" v="622" actId="21"/>
          <ac:picMkLst>
            <pc:docMk/>
            <pc:sldMk cId="2576771292" sldId="317"/>
            <ac:picMk id="6" creationId="{1E794D8C-AEB6-8B1E-D8AE-ACA27F57AA68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8968</TotalTime>
  <Words>732</Words>
  <Application>Microsoft Office PowerPoint</Application>
  <PresentationFormat>Widescreen</PresentationFormat>
  <Paragraphs>386</Paragraphs>
  <Slides>70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2022-09-30T04:07:52Z</dcterms:modified>
</cp:coreProperties>
</file>